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9144000" cy="5143500" type="screen16x9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35" d="100"/>
          <a:sy n="135" d="100"/>
        </p:scale>
        <p:origin x="-84" y="-73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96643-35BA-4485-82F4-20BA1C8BCFC5}" type="datetimeFigureOut">
              <a:rPr lang="ru-RU" smtClean="0"/>
              <a:t>06.04.2012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C0919-F423-419F-91C7-4BDD65E6D74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96643-35BA-4485-82F4-20BA1C8BCFC5}" type="datetimeFigureOut">
              <a:rPr lang="ru-RU" smtClean="0"/>
              <a:t>06.04.2012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C0919-F423-419F-91C7-4BDD65E6D74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96643-35BA-4485-82F4-20BA1C8BCFC5}" type="datetimeFigureOut">
              <a:rPr lang="ru-RU" smtClean="0"/>
              <a:t>06.04.2012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C0919-F423-419F-91C7-4BDD65E6D74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96643-35BA-4485-82F4-20BA1C8BCFC5}" type="datetimeFigureOut">
              <a:rPr lang="ru-RU" smtClean="0"/>
              <a:t>06.04.2012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C0919-F423-419F-91C7-4BDD65E6D74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96643-35BA-4485-82F4-20BA1C8BCFC5}" type="datetimeFigureOut">
              <a:rPr lang="ru-RU" smtClean="0"/>
              <a:t>06.04.2012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C0919-F423-419F-91C7-4BDD65E6D74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96643-35BA-4485-82F4-20BA1C8BCFC5}" type="datetimeFigureOut">
              <a:rPr lang="ru-RU" smtClean="0"/>
              <a:t>06.04.2012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C0919-F423-419F-91C7-4BDD65E6D74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96643-35BA-4485-82F4-20BA1C8BCFC5}" type="datetimeFigureOut">
              <a:rPr lang="ru-RU" smtClean="0"/>
              <a:t>06.04.2012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C0919-F423-419F-91C7-4BDD65E6D74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96643-35BA-4485-82F4-20BA1C8BCFC5}" type="datetimeFigureOut">
              <a:rPr lang="ru-RU" smtClean="0"/>
              <a:t>06.04.2012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C0919-F423-419F-91C7-4BDD65E6D74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96643-35BA-4485-82F4-20BA1C8BCFC5}" type="datetimeFigureOut">
              <a:rPr lang="ru-RU" smtClean="0"/>
              <a:t>06.04.2012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C0919-F423-419F-91C7-4BDD65E6D74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96643-35BA-4485-82F4-20BA1C8BCFC5}" type="datetimeFigureOut">
              <a:rPr lang="ru-RU" smtClean="0"/>
              <a:t>06.04.2012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C0919-F423-419F-91C7-4BDD65E6D74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96643-35BA-4485-82F4-20BA1C8BCFC5}" type="datetimeFigureOut">
              <a:rPr lang="ru-RU" smtClean="0"/>
              <a:t>06.04.2012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C0919-F423-419F-91C7-4BDD65E6D74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D96643-35BA-4485-82F4-20BA1C8BCFC5}" type="datetimeFigureOut">
              <a:rPr lang="ru-RU" smtClean="0"/>
              <a:t>06.04.2012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EC0919-F423-419F-91C7-4BDD65E6D74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oroga_16x9_Page_0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oroga_16x9_Page_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oroga_16x9_Page_1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oroga_16x9_Page_1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oroga_16x9_Page_1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oroga_16x9_Page_1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oroga_16x9_Page_1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oroga_16x9_Page_1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oroga_16x9_Page_1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oroga_16x9_Page_1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oroga_16x9_Page_1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oroga_16x9_Page_0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oroga_16x9_Page_2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oroga_16x9_Page_2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oroga_16x9_Page_2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oroga_16x9_Page_2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oroga_16x9_Page_2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oroga_16x9_Page_2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oroga_16x9_Page_2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oroga_16x9_Page_2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oroga_16x9_Page_0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oroga_16x9_Page_0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oroga_16x9_Page_0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oroga_16x9_Page_0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oroga_16x9_Page_0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oroga_16x9_Page_0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oroga_16x9_Page_0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Экран (16:9)</PresentationFormat>
  <Paragraphs>0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A.Efimovskih</dc:creator>
  <cp:lastModifiedBy>A.Efimovskih</cp:lastModifiedBy>
  <cp:revision>1</cp:revision>
  <dcterms:created xsi:type="dcterms:W3CDTF">2012-04-06T07:28:21Z</dcterms:created>
  <dcterms:modified xsi:type="dcterms:W3CDTF">2012-04-06T07:32:04Z</dcterms:modified>
</cp:coreProperties>
</file>